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05" r:id="rId2"/>
    <p:sldId id="491" r:id="rId3"/>
    <p:sldId id="618" r:id="rId4"/>
    <p:sldId id="617" r:id="rId5"/>
    <p:sldId id="318" r:id="rId6"/>
    <p:sldId id="412" r:id="rId7"/>
    <p:sldId id="585" r:id="rId8"/>
    <p:sldId id="613" r:id="rId9"/>
    <p:sldId id="614" r:id="rId10"/>
    <p:sldId id="609" r:id="rId11"/>
    <p:sldId id="492" r:id="rId12"/>
    <p:sldId id="615" r:id="rId13"/>
    <p:sldId id="61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86395" autoAdjust="0"/>
  </p:normalViewPr>
  <p:slideViewPr>
    <p:cSldViewPr snapToGrid="0">
      <p:cViewPr varScale="1">
        <p:scale>
          <a:sx n="109" d="100"/>
          <a:sy n="109" d="100"/>
        </p:scale>
        <p:origin x="216" y="3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ine.jobs/JobSearchResults?culture=en&amp;department=information%20technology&amp;sort=Department-asc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ine.jobs/JobSearchResults?culture=en&amp;department=information%20technology&amp;sort=Department-asc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https://www.uline.jobs/JobSearchResults?culture=en&amp;department=information%20technology&amp;sort=Department-asc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Starting at 3pm in 106A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73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637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927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https://www.uline.jobs/JobSearchResults?culture=en&amp;department=information%20technology&amp;sort=Department-asc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Starting at 3pm in 106A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37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15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Optimism &amp; Good-natured Humor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4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Agenda for Friday, September 27</a:t>
            </a:r>
            <a:r>
              <a:rPr lang="en-US" sz="2000" baseline="30000" dirty="0"/>
              <a:t>th</a:t>
            </a:r>
            <a:r>
              <a:rPr lang="en-US" sz="20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Friendly Conversation Topic – Uline Recruiting Notes &amp; Comments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from Last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Discuss Sprint 2 Assignments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Who is the Author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0A407-2A90-4824-99A1-626E5F71B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00" y="1811676"/>
            <a:ext cx="10661348" cy="32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69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Answer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2A364-C613-4955-8075-26C84396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9334"/>
            <a:ext cx="10902197" cy="17969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18B21F-E9BA-4272-BB80-188CB777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98" y="1955035"/>
            <a:ext cx="10591502" cy="9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3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Suggested Reading: Dale Carnegie </a:t>
            </a:r>
          </a:p>
        </p:txBody>
      </p:sp>
    </p:spTree>
    <p:extLst>
      <p:ext uri="{BB962C8B-B14F-4D97-AF65-F5344CB8AC3E}">
        <p14:creationId xmlns:p14="http://schemas.microsoft.com/office/powerpoint/2010/main" val="3377452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CD5AE0-6864-F242-B04F-C97F8218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84" y="240323"/>
            <a:ext cx="4511800" cy="6377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5B2F9-1E01-184A-AAEA-0B1F0C806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334" y="1008094"/>
            <a:ext cx="3131038" cy="48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05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Uline Recruiting Notes &amp; Comments</a:t>
            </a:r>
          </a:p>
        </p:txBody>
      </p:sp>
    </p:spTree>
    <p:extLst>
      <p:ext uri="{BB962C8B-B14F-4D97-AF65-F5344CB8AC3E}">
        <p14:creationId xmlns:p14="http://schemas.microsoft.com/office/powerpoint/2010/main" val="123844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Activities List items through item 5 and be prepared to discuss them at the start of our next class.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04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pPr>
              <a:spcBef>
                <a:spcPts val="400"/>
              </a:spcBef>
            </a:pPr>
            <a:r>
              <a:rPr lang="en-US" sz="4000" dirty="0"/>
              <a:t>Q&amp;A: Graphical User Interfaces </a:t>
            </a:r>
            <a:br>
              <a:rPr lang="en-US" sz="4000" dirty="0"/>
            </a:br>
            <a:r>
              <a:rPr lang="en-US" sz="4000" dirty="0"/>
              <a:t>(GUI) in Java</a:t>
            </a:r>
          </a:p>
        </p:txBody>
      </p:sp>
    </p:spTree>
    <p:extLst>
      <p:ext uri="{BB962C8B-B14F-4D97-AF65-F5344CB8AC3E}">
        <p14:creationId xmlns:p14="http://schemas.microsoft.com/office/powerpoint/2010/main" val="125829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Activities List items through item 6 and be prepared to discuss them at the start of our next class. Plus have a solid start on item 7.</a:t>
            </a:r>
          </a:p>
          <a:p>
            <a:pPr marL="0" indent="0">
              <a:buNone/>
            </a:pPr>
            <a:r>
              <a:rPr lang="en-US" sz="2000" dirty="0"/>
              <a:t>Prepare to discuss one GUI topic in our next class. </a:t>
            </a:r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47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Topics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9336"/>
            <a:ext cx="10718950" cy="546334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Summarize Java Graphical User Interface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Position Java GUI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Heavyweight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Lightweight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Examine the paint and paintComponent methods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Layout Managers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Class extension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Introduce Interface implementation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Introduce Event Handling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Examine an implementation of ActionListener</a:t>
            </a:r>
          </a:p>
        </p:txBody>
      </p:sp>
    </p:spTree>
    <p:extLst>
      <p:ext uri="{BB962C8B-B14F-4D97-AF65-F5344CB8AC3E}">
        <p14:creationId xmlns:p14="http://schemas.microsoft.com/office/powerpoint/2010/main" val="203946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50"/>
    </mc:Choice>
    <mc:Fallback xmlns="">
      <p:transition spd="slow" advTm="7305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 “Graphical User Interfaces (GUI) topic to each person to discuss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FaceDraw, FaceDraw, FaceDraw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new Scrum Master at 2:48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3554459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59343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Self-Improvement and </a:t>
            </a:r>
            <a:br>
              <a:rPr lang="en-US" sz="4400" dirty="0"/>
            </a:br>
            <a:r>
              <a:rPr lang="en-US" sz="4400" dirty="0"/>
              <a:t>Working with Teams</a:t>
            </a:r>
            <a:br>
              <a:rPr lang="en-US" sz="4400" dirty="0"/>
            </a:br>
            <a:r>
              <a:rPr lang="en-US" sz="4400" dirty="0"/>
              <a:t>… Or Uline</a:t>
            </a:r>
          </a:p>
        </p:txBody>
      </p:sp>
    </p:spTree>
    <p:extLst>
      <p:ext uri="{BB962C8B-B14F-4D97-AF65-F5344CB8AC3E}">
        <p14:creationId xmlns:p14="http://schemas.microsoft.com/office/powerpoint/2010/main" val="575805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365</Words>
  <Application>Microsoft Macintosh PowerPoint</Application>
  <PresentationFormat>Widescreen</PresentationFormat>
  <Paragraphs>60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Object-Oriented Programming Discussion, Lecture, &amp; Lab Eric Pogue</vt:lpstr>
      <vt:lpstr>Uline Recruiting Notes &amp; Comments</vt:lpstr>
      <vt:lpstr>Assignment</vt:lpstr>
      <vt:lpstr>Q&amp;A: Graphical User Interfaces  (GUI) in Java</vt:lpstr>
      <vt:lpstr>Assignment</vt:lpstr>
      <vt:lpstr>Topics</vt:lpstr>
      <vt:lpstr>Lab</vt:lpstr>
      <vt:lpstr>End of Session</vt:lpstr>
      <vt:lpstr>Self-Improvement and  Working with Teams … Or Uline</vt:lpstr>
      <vt:lpstr>Who is the Author</vt:lpstr>
      <vt:lpstr>Answer</vt:lpstr>
      <vt:lpstr>Suggested Reading: Dale Carnegie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Pogue, Eric</cp:lastModifiedBy>
  <cp:revision>31</cp:revision>
  <dcterms:created xsi:type="dcterms:W3CDTF">2019-09-13T13:38:03Z</dcterms:created>
  <dcterms:modified xsi:type="dcterms:W3CDTF">2019-09-26T22:24:04Z</dcterms:modified>
</cp:coreProperties>
</file>